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8DA"/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7384257" y="517915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7574817" y="185005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6770094" y="767883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8391923" y="40194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7742352" y="1067742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7064771" y="348258"/>
            <a:ext cx="4205276" cy="417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BA8A9-874C-4A1B-AC99-0CD24B106F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10479" r="48911" b="26640"/>
          <a:stretch/>
        </p:blipFill>
        <p:spPr>
          <a:xfrm>
            <a:off x="6132281" y="1099162"/>
            <a:ext cx="3627434" cy="3652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AEA8-3CEC-4D52-88B5-932A4E711E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>
          <a:xfrm>
            <a:off x="6953423" y="611308"/>
            <a:ext cx="4174784" cy="4210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52786-BA4F-46FA-8A17-ECA8C24921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1"/>
          <a:stretch/>
        </p:blipFill>
        <p:spPr>
          <a:xfrm>
            <a:off x="9431980" y="-86405"/>
            <a:ext cx="4174784" cy="421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1F293-05BA-4A0B-822E-168947DE33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8"/>
          <a:stretch/>
        </p:blipFill>
        <p:spPr>
          <a:xfrm>
            <a:off x="6005537" y="906445"/>
            <a:ext cx="3627434" cy="3674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C756E-B4F2-4EE6-BCB0-81FB88E792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85664" y="1449339"/>
            <a:ext cx="3645724" cy="3676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B2DDC-7B91-4A5D-97BF-AC4A0B6EC2C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4" t="25836" r="-139" b="33859"/>
          <a:stretch/>
        </p:blipFill>
        <p:spPr>
          <a:xfrm>
            <a:off x="2389879" y="1145493"/>
            <a:ext cx="3627433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29</cp:revision>
  <dcterms:created xsi:type="dcterms:W3CDTF">2021-03-08T03:04:31Z</dcterms:created>
  <dcterms:modified xsi:type="dcterms:W3CDTF">2021-07-05T11:21:46Z</dcterms:modified>
</cp:coreProperties>
</file>